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C732F"/>
    <a:srgbClr val="C05D0C"/>
    <a:srgbClr val="F7B47D"/>
    <a:srgbClr val="F7B279"/>
    <a:srgbClr val="EA6400"/>
    <a:srgbClr val="C04E0C"/>
    <a:srgbClr val="C04E00"/>
    <a:srgbClr val="C05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4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D2B79-432A-4A88-923C-620EAEDDC7CB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F571-0449-43B6-BE76-A5F12F68A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suctio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1157-AF39-43D2-B97F-AF7BDEA3BEFC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30E1E-72C1-43E3-9A2C-1FCBB0F6E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suctio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240B-3672-42C4-814D-15D9676B69E8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2AB1-2087-4306-8224-6AA0520A5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suction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F524-B6E8-485F-A01E-0E8C9DB5CFF9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2CEF-5D7E-4540-B030-BE6AB950D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suction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1600-8D23-4181-A32A-C854784A8134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5EAC-57AF-4C1B-B1AE-BF697BFF0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suctio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B096-663E-47B5-A6DB-66EC2DC69D8E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38A8-EACD-4FAD-928F-9B3DFF3B9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suctio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C3CA-589A-4F52-90D5-F9F60EA47167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03F0-127A-4686-B3DE-B510B351E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suctio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EE81-33DF-409A-8DC3-3D11D4E89050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078C-13DA-4125-AF34-FD6454CED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suctio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E8979-EC8B-4345-AB40-1F9526FB8123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266-740E-4D8F-9FAA-5B4B28DD5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suctio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289EA-B6BA-475D-9B52-7802A4E2115F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9C80-1AE4-41D8-94FB-D8F1D064B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suctio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C046-8BF8-4C4B-A4B7-0AFE226D1AA6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0B44-A8B2-4869-AFBF-106FABBD5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suctio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67A0-E41D-4860-9BCD-911DFC387010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4D33-A311-42FD-947B-941A38343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suctio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B09A-0102-47E1-B76C-DB9158809E2A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A2D2-4B97-4D5D-846A-8B4A7A037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suctio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F39177-E130-458B-BA5C-B50DDEFF23FC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AC559A-13E6-4C14-B927-5796B9CD0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ransition spd="med">
    <p:dissolve/>
    <p:sndAc>
      <p:stSnd>
        <p:snd r:embed="rId15" name="suction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89271" y="1628800"/>
            <a:ext cx="6893977" cy="1800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Животные и их жилища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4437063"/>
            <a:ext cx="5256212" cy="1512887"/>
          </a:xfrm>
          <a:prstGeom prst="roundRect">
            <a:avLst>
              <a:gd name="adj" fmla="val 1782"/>
            </a:avLst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000" b="1" i="1" smtClean="0">
                <a:solidFill>
                  <a:schemeClr val="tx1"/>
                </a:solidFill>
                <a:cs typeface="Times New Roman" pitchFamily="18" charset="0"/>
              </a:rPr>
              <a:t>Баева Татьяна Игоревна</a:t>
            </a:r>
          </a:p>
          <a:p>
            <a:pPr>
              <a:spcBef>
                <a:spcPct val="0"/>
              </a:spcBef>
            </a:pPr>
            <a:r>
              <a:rPr lang="ru-RU" sz="2000" b="1" i="1" smtClean="0">
                <a:solidFill>
                  <a:schemeClr val="tx1"/>
                </a:solidFill>
                <a:cs typeface="Times New Roman" pitchFamily="18" charset="0"/>
              </a:rPr>
              <a:t>воспитатель</a:t>
            </a:r>
          </a:p>
          <a:p>
            <a:pPr>
              <a:spcBef>
                <a:spcPct val="0"/>
              </a:spcBef>
            </a:pPr>
            <a:r>
              <a:rPr lang="ru-RU" sz="2000" b="1" i="1" smtClean="0">
                <a:solidFill>
                  <a:schemeClr val="tx1"/>
                </a:solidFill>
                <a:cs typeface="Times New Roman" pitchFamily="18" charset="0"/>
              </a:rPr>
              <a:t>МДОУ «Детский сад №95»</a:t>
            </a:r>
          </a:p>
          <a:p>
            <a:pPr>
              <a:spcBef>
                <a:spcPct val="0"/>
              </a:spcBef>
            </a:pPr>
            <a:r>
              <a:rPr lang="ru-RU" sz="2000" b="1" i="1" smtClean="0">
                <a:solidFill>
                  <a:schemeClr val="tx1"/>
                </a:solidFill>
                <a:cs typeface="Times New Roman" pitchFamily="18" charset="0"/>
              </a:rPr>
              <a:t>г. Ярославль, 2019</a:t>
            </a:r>
          </a:p>
          <a:p>
            <a:pPr>
              <a:spcBef>
                <a:spcPct val="0"/>
              </a:spcBef>
            </a:pPr>
            <a:endParaRPr lang="ru-RU" sz="2400" i="1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>Дом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nderland" pitchFamily="2" charset="0"/>
            </a:endParaRPr>
          </a:p>
        </p:txBody>
      </p:sp>
      <p:pic>
        <p:nvPicPr>
          <p:cNvPr id="7" name="Содержимое 6" descr="3gnrf0-h5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1556792"/>
            <a:ext cx="7765939" cy="4493890"/>
          </a:xfrm>
          <a:effectLst>
            <a:softEdge rad="112500"/>
          </a:effectLst>
        </p:spPr>
      </p:pic>
      <p:pic>
        <p:nvPicPr>
          <p:cNvPr id="8" name="Рисунок 7" descr="57703187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861048"/>
            <a:ext cx="3672408" cy="269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>Птица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nderland" pitchFamily="2" charset="0"/>
            </a:endParaRPr>
          </a:p>
        </p:txBody>
      </p:sp>
      <p:pic>
        <p:nvPicPr>
          <p:cNvPr id="6" name="Содержимое 5" descr="i-1-900x6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6047" y="1484313"/>
            <a:ext cx="7560468" cy="5040312"/>
          </a:xfrm>
          <a:effectLst>
            <a:softEdge rad="112500"/>
          </a:effectLst>
        </p:spPr>
      </p:pic>
    </p:spTree>
  </p:cSld>
  <p:clrMapOvr>
    <a:masterClrMapping/>
  </p:clrMapOvr>
  <p:transition spd="med">
    <p:dissolv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>Гнездо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nderland" pitchFamily="2" charset="0"/>
            </a:endParaRPr>
          </a:p>
        </p:txBody>
      </p:sp>
      <p:pic>
        <p:nvPicPr>
          <p:cNvPr id="6" name="Содержимое 5" descr="landon-martin-269065-768x51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25128" y="1484313"/>
            <a:ext cx="7022306" cy="4681537"/>
          </a:xfrm>
          <a:effectLst>
            <a:softEdge rad="112500"/>
          </a:effectLst>
        </p:spPr>
      </p:pic>
    </p:spTree>
  </p:cSld>
  <p:clrMapOvr>
    <a:masterClrMapping/>
  </p:clrMapOvr>
  <p:transition spd="med">
    <p:dissolv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>Белка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nderland" pitchFamily="2" charset="0"/>
            </a:endParaRPr>
          </a:p>
        </p:txBody>
      </p:sp>
      <p:pic>
        <p:nvPicPr>
          <p:cNvPr id="6" name="Содержимое 5" descr="nastol.com.ua-14514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54050" y="1484313"/>
            <a:ext cx="7835899" cy="4897437"/>
          </a:xfrm>
          <a:effectLst>
            <a:softEdge rad="112500"/>
          </a:effectLst>
        </p:spPr>
      </p:pic>
    </p:spTree>
  </p:cSld>
  <p:clrMapOvr>
    <a:masterClrMapping/>
  </p:clrMapOvr>
  <p:transition spd="med">
    <p:dissolv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>Дупло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nderland" pitchFamily="2" charset="0"/>
            </a:endParaRPr>
          </a:p>
        </p:txBody>
      </p:sp>
      <p:pic>
        <p:nvPicPr>
          <p:cNvPr id="6" name="Содержимое 5" descr="Белка-в-дупле-картинки-для-детей-003-768x53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22141" y="1484313"/>
            <a:ext cx="6899718" cy="4824412"/>
          </a:xfrm>
          <a:effectLst>
            <a:softEdge rad="112500"/>
          </a:effectLst>
        </p:spPr>
      </p:pic>
    </p:spTree>
  </p:cSld>
  <p:clrMapOvr>
    <a:masterClrMapping/>
  </p:clrMapOvr>
  <p:transition spd="med">
    <p:dissolv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>Медведь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nderland" pitchFamily="2" charset="0"/>
            </a:endParaRPr>
          </a:p>
        </p:txBody>
      </p:sp>
      <p:pic>
        <p:nvPicPr>
          <p:cNvPr id="8" name="Содержимое 7" descr="origina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67438" y="1600200"/>
            <a:ext cx="6809124" cy="4525963"/>
          </a:xfrm>
          <a:effectLst>
            <a:softEdge rad="112500"/>
          </a:effectLst>
        </p:spPr>
      </p:pic>
    </p:spTree>
  </p:cSld>
  <p:clrMapOvr>
    <a:masterClrMapping/>
  </p:clrMapOvr>
  <p:transition spd="med">
    <p:dissolv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>Берлога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nderland" pitchFamily="2" charset="0"/>
            </a:endParaRPr>
          </a:p>
        </p:txBody>
      </p:sp>
      <p:pic>
        <p:nvPicPr>
          <p:cNvPr id="6" name="Содержимое 5" descr="Screenshot-at-Sep-27-00-08-5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717809"/>
            <a:ext cx="8229600" cy="4290744"/>
          </a:xfrm>
          <a:effectLst>
            <a:softEdge rad="112500"/>
          </a:effectLst>
        </p:spPr>
      </p:pic>
    </p:spTree>
  </p:cSld>
  <p:clrMapOvr>
    <a:masterClrMapping/>
  </p:clrMapOvr>
  <p:transition spd="med">
    <p:dissolv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>Лиса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nderland" pitchFamily="2" charset="0"/>
            </a:endParaRPr>
          </a:p>
        </p:txBody>
      </p:sp>
      <p:pic>
        <p:nvPicPr>
          <p:cNvPr id="7" name="Содержимое 6" descr="c4d82c8c-b073-4af9-86c3-3d5c01d00463_5ce6ce676d6ab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432912"/>
            <a:ext cx="6257669" cy="4693252"/>
          </a:xfrm>
          <a:effectLst>
            <a:softEdge rad="112500"/>
          </a:effectLst>
        </p:spPr>
      </p:pic>
    </p:spTree>
  </p:cSld>
  <p:clrMapOvr>
    <a:masterClrMapping/>
  </p:clrMapOvr>
  <p:transition spd="med">
    <p:dissolv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>Нора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nderland" pitchFamily="2" charset="0"/>
            </a:endParaRPr>
          </a:p>
        </p:txBody>
      </p:sp>
      <p:pic>
        <p:nvPicPr>
          <p:cNvPr id="6" name="Содержимое 5" descr="Нора-лисы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1626098"/>
            <a:ext cx="6768752" cy="4611214"/>
          </a:xfrm>
          <a:effectLst>
            <a:softEdge rad="112500"/>
          </a:effectLst>
        </p:spPr>
      </p:pic>
    </p:spTree>
  </p:cSld>
  <p:clrMapOvr>
    <a:masterClrMapping/>
  </p:clrMapOvr>
  <p:transition spd="med">
    <p:dissolv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11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Calibri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Вася</cp:lastModifiedBy>
  <cp:revision>50</cp:revision>
  <dcterms:created xsi:type="dcterms:W3CDTF">2013-08-23T08:38:35Z</dcterms:created>
  <dcterms:modified xsi:type="dcterms:W3CDTF">2019-11-27T09:32:12Z</dcterms:modified>
</cp:coreProperties>
</file>